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9" r:id="rId2"/>
    <p:sldId id="257" r:id="rId3"/>
    <p:sldId id="258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7" r:id="rId16"/>
    <p:sldId id="296" r:id="rId17"/>
  </p:sldIdLst>
  <p:sldSz cx="9144000" cy="6858000" type="screen4x3"/>
  <p:notesSz cx="6858000" cy="9144000"/>
  <p:embeddedFontLst>
    <p:embeddedFont>
      <p:font typeface="Merriweather" panose="02020500000000000000" charset="0"/>
      <p:regular r:id="rId19"/>
      <p:bold r:id="rId20"/>
      <p:italic r:id="rId21"/>
      <p:boldItalic r:id="rId22"/>
    </p:embeddedFont>
    <p:embeddedFont>
      <p:font typeface="微軟正黑體 Light" panose="020B0304030504040204" pitchFamily="34" charset="-120"/>
      <p:regular r:id="rId23"/>
    </p:embeddedFont>
    <p:embeddedFont>
      <p:font typeface="Agency FB" panose="020B0503020202020204" pitchFamily="34" charset="0"/>
      <p:regular r:id="rId24"/>
      <p:bold r:id="rId25"/>
    </p:embeddedFont>
    <p:embeddedFont>
      <p:font typeface="Amatic SC" panose="02020500000000000000" charset="-79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20238C-51A5-473D-9516-C1D0BF3F9796}">
  <a:tblStyle styleId="{F820238C-51A5-473D-9516-C1D0BF3F97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3501" autoAdjust="0"/>
  </p:normalViewPr>
  <p:slideViewPr>
    <p:cSldViewPr snapToGrid="0">
      <p:cViewPr>
        <p:scale>
          <a:sx n="150" d="100"/>
          <a:sy n="150" d="100"/>
        </p:scale>
        <p:origin x="108" y="-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感壓觸控</a:t>
            </a:r>
            <a:r>
              <a:rPr lang="en-US" altLang="zh-TW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(Force Touch)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技術是多點觸控的輕量級更新版，能夠偵測與分辨螢幕上不同層級的力道，給予不同的回應，例如，在</a:t>
            </a:r>
            <a:r>
              <a:rPr lang="en-US" altLang="zh-TW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Apple Watch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音樂</a:t>
            </a:r>
            <a:r>
              <a:rPr lang="en-US" altLang="zh-TW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上輕壓即可喚起隨機播放、重複播放及</a:t>
            </a:r>
            <a:r>
              <a:rPr lang="en-US" altLang="zh-TW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Air Play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等功能選單。</a:t>
            </a:r>
          </a:p>
          <a:p>
            <a:pPr marL="139700" indent="0">
              <a:buNone/>
            </a:pPr>
            <a:r>
              <a:rPr lang="en-US" altLang="zh-TW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3D Touch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3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01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03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28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86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49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35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66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77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84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28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8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95A5A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9" name="Google Shape;209;p3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l" t="t" r="r" b="b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3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3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388" name="Google Shape;1388;p9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9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493" name="Google Shape;1493;p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6"/>
          <p:cNvSpPr txBox="1">
            <a:spLocks noGrp="1"/>
          </p:cNvSpPr>
          <p:nvPr>
            <p:ph type="ctrTitle"/>
          </p:nvPr>
        </p:nvSpPr>
        <p:spPr>
          <a:xfrm>
            <a:off x="773723" y="1601386"/>
            <a:ext cx="7112977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基於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使用者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經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驗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sz="2800" b="1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感壓觸控測量</a:t>
            </a:r>
            <a:r>
              <a:rPr lang="zh-TW" altLang="en-US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方法</a:t>
            </a:r>
            <a:r>
              <a:rPr lang="en-US" altLang="zh-TW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2800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en-US" altLang="zh-TW" sz="2800" dirty="0" smtClean="0">
                <a:latin typeface="Agency FB" panose="020B0503020202020204" pitchFamily="34" charset="0"/>
              </a:rPr>
              <a:t>Force-touch </a:t>
            </a:r>
            <a:r>
              <a:rPr lang="en-US" altLang="zh-TW" sz="2800" dirty="0">
                <a:latin typeface="Agency FB" panose="020B0503020202020204" pitchFamily="34" charset="0"/>
              </a:rPr>
              <a:t>measurement methodology </a:t>
            </a:r>
            <a:r>
              <a:rPr lang="en-US" altLang="zh-TW" sz="2800" dirty="0" smtClean="0">
                <a:latin typeface="Agency FB" panose="020B0503020202020204" pitchFamily="34" charset="0"/>
              </a:rPr>
              <a:t/>
            </a:r>
            <a:br>
              <a:rPr lang="en-US" altLang="zh-TW" sz="2800" dirty="0" smtClean="0">
                <a:latin typeface="Agency FB" panose="020B0503020202020204" pitchFamily="34" charset="0"/>
              </a:rPr>
            </a:br>
            <a:r>
              <a:rPr lang="en-US" altLang="zh-TW" sz="2800" dirty="0" smtClean="0">
                <a:latin typeface="Agency FB" panose="020B0503020202020204" pitchFamily="34" charset="0"/>
              </a:rPr>
              <a:t>based </a:t>
            </a:r>
            <a:r>
              <a:rPr lang="en-US" altLang="zh-TW" sz="2800" dirty="0">
                <a:latin typeface="Agency FB" panose="020B0503020202020204" pitchFamily="34" charset="0"/>
              </a:rPr>
              <a:t>on user experience</a:t>
            </a:r>
          </a:p>
        </p:txBody>
      </p:sp>
      <p:sp>
        <p:nvSpPr>
          <p:cNvPr id="1844" name="Google Shape;1844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219200" y="3119387"/>
            <a:ext cx="6667500" cy="1061100"/>
          </a:xfrm>
        </p:spPr>
        <p:txBody>
          <a:bodyPr/>
          <a:lstStyle/>
          <a:p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</a:rPr>
              <a:t>International </a:t>
            </a:r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Journal of Distributed Sensor Networks</a:t>
            </a:r>
          </a:p>
          <a:p>
            <a:r>
              <a:rPr lang="en-US" altLang="zh-TW" sz="2400" dirty="0" err="1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Choonsung</a:t>
            </a:r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 Nam, </a:t>
            </a:r>
            <a:r>
              <a:rPr lang="en-US" altLang="zh-TW" sz="2400" dirty="0" err="1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DongRyeol</a:t>
            </a:r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 Shin</a:t>
            </a:r>
          </a:p>
          <a:p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  <a:sym typeface="Amatic SC"/>
              </a:rPr>
              <a:t>April 6, </a:t>
            </a:r>
            <a:r>
              <a:rPr lang="en-US" altLang="zh-TW" sz="2400" dirty="0">
                <a:solidFill>
                  <a:schemeClr val="bg2"/>
                </a:solidFill>
                <a:latin typeface="Agency FB" panose="020B0503020202020204" pitchFamily="34" charset="0"/>
                <a:ea typeface="Amatic SC"/>
                <a:cs typeface="Amatic SC"/>
              </a:rPr>
              <a:t>2018</a:t>
            </a:r>
          </a:p>
          <a:p>
            <a:endParaRPr lang="zh-TW" altLang="en-US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028700" y="1779638"/>
            <a:ext cx="6455176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實驗</a:t>
            </a:r>
            <a:r>
              <a:rPr lang="zh-TW" altLang="en-US" sz="1600" u="sng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的應用程序開發</a:t>
            </a:r>
            <a:r>
              <a:rPr lang="zh-TW" altLang="en-US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環境</a:t>
            </a:r>
            <a:endParaRPr lang="en-US" altLang="zh-TW" sz="1600" u="sng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使用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MacBook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Pro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2013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進行實驗用軟體開發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使用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iPhone6S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做為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實驗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設備</a:t>
            </a:r>
          </a:p>
        </p:txBody>
      </p:sp>
      <p:pic>
        <p:nvPicPr>
          <p:cNvPr id="4098" name="Picture 2" descr="http://journals.sagepub.com/na101/home/literatum/publisher/sage/journals/content/dsna/2018/dsna_14_4/1550147718767794/20180406/images/large/10.1177_1550147718767794-tabl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6" y="3749401"/>
            <a:ext cx="7544308" cy="17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028700" y="1779638"/>
            <a:ext cx="3150108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b="1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一般觸控時，力</a:t>
            </a:r>
            <a:r>
              <a:rPr lang="zh-TW" altLang="en-US" sz="1600" b="1" u="sng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值的變化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為了將一般觸控與力觸控區隔開，可以透過改變一般觸控的力值做為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閾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值，超出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閾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值即為力觸控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圖片顯示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了當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22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個受試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者在一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般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觸控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10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次時的力的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變化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受測者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4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（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X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軸上的第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31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至第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50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）和受測者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16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（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X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軸上的第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151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至第</a:t>
            </a:r>
            <a:r>
              <a:rPr lang="en-US" altLang="zh-TW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160</a:t>
            </a:r>
            <a:r>
              <a:rPr lang="zh-TW" altLang="en-US" i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）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除了第四個和第十五個受測者，其餘受測者對於一般觸控的力度小於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300g</a:t>
            </a:r>
          </a:p>
        </p:txBody>
      </p:sp>
      <p:pic>
        <p:nvPicPr>
          <p:cNvPr id="5122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88" y="2215896"/>
            <a:ext cx="4762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 flipV="1">
            <a:off x="5568696" y="2139696"/>
            <a:ext cx="0" cy="36027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V="1">
            <a:off x="5401056" y="2164080"/>
            <a:ext cx="0" cy="36027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4256288" y="3145536"/>
            <a:ext cx="535405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7568184" y="2118360"/>
            <a:ext cx="0" cy="36027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7400544" y="2142744"/>
            <a:ext cx="0" cy="360273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028700" y="1779638"/>
            <a:ext cx="3150108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受測者在一般觸控按壓的平均力值是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60.42g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，但偏差值為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81.37g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，高於平均值。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因此可以透過偏差值估計，一般觸控的力值約為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0-141.79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g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但此估計值小於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壓外殼能穩定測量的力值，因此當使用者施以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141.79~200g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的力值時，也無法執行力觸控。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pic>
        <p:nvPicPr>
          <p:cNvPr id="7170" name="Picture 2" descr="http://journals.sagepub.com/na101/home/literatum/publisher/sage/journals/content/dsna/2018/dsna_14_4/1550147718767794/20180406/images/large/10.1177_1550147718767794-fig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83" y="2580545"/>
            <a:ext cx="4282647" cy="348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028700" y="1744126"/>
            <a:ext cx="3352800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每位受測者在進行一般觸控時，力值會在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200ms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內結束，這是個重要的時間值，可以與力觸控做區隔。且無論測量出的力值強度為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何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200ms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時間內的觸控都可視為一般觸控。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pic>
        <p:nvPicPr>
          <p:cNvPr id="819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954027"/>
            <a:ext cx="4762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02188" y="5943622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一般觸摸</a:t>
            </a:r>
            <a:r>
              <a:rPr lang="zh-TW" altLang="en-US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的時間變化的力的變化。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2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887767" y="1779638"/>
            <a:ext cx="4089108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200ms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之後，無法將力觸控的力值與時間做區隔。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難以根據按壓的強度量測時間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而一般觸控皆在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200ms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完成，可做為分類的參考值。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因此使用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時，可以以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200ms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或更長的時間做為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閾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值。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2188" y="5943622"/>
            <a:ext cx="341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一般觸控與力觸控的力值變化與時間關係</a:t>
            </a:r>
            <a:endParaRPr lang="zh-TW" altLang="en-US" dirty="0"/>
          </a:p>
        </p:txBody>
      </p:sp>
      <p:pic>
        <p:nvPicPr>
          <p:cNvPr id="9218" name="Picture 2" descr="http://journals.sagepub.com/na101/home/literatum/publisher/sage/journals/content/dsna/2018/dsna_14_4/1550147718767794/20180406/images/large/10.1177_1550147718767794-fig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75" y="2521419"/>
            <a:ext cx="4107871" cy="33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Discussion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310639" y="1779638"/>
            <a:ext cx="6217921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過去沒有關於智慧裝置的配備使用壓力感測器的實驗，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這項實驗對將來發布的商品或舊有智慧裝置是具有意義的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未來的研究方向可朝向：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1.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在視覺刺激的實驗中發現文化差異，按壓的刺激反應也可能受文化影響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2.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這項研究都是在受測者靜止的情況測驗，並無受測者在行走或是有其他任務的情形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3.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壓力、視覺、聽覺間的相互作用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741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Conclusion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242059" y="1779638"/>
            <a:ext cx="6286501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本研究是為沒有搭載感壓觸控硬體設備的裝置提供力觸控的研究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為此開發一種使用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FSR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測量力值的外殼，使用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user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experience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量測使用者在進行一般觸控與力觸控的力值與時間，用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以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區隔兩種操作方式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實驗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發現受測者會在特定時間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(200ms)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與力值</a:t>
            </a:r>
            <a:r>
              <a:rPr lang="en-US" altLang="zh-TW" sz="160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(200g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執行一般觸控，而力觸控的時間與力值難以預測。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未來會實驗受測者是否能將力觸控做出區隔，進行更高階的輸入方式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8269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4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Abstract</a:t>
            </a:r>
            <a:endParaRPr dirty="0"/>
          </a:p>
        </p:txBody>
      </p:sp>
      <p:sp>
        <p:nvSpPr>
          <p:cNvPr id="1827" name="Google Shape;1827;p14"/>
          <p:cNvSpPr txBox="1"/>
          <p:nvPr/>
        </p:nvSpPr>
        <p:spPr>
          <a:xfrm>
            <a:off x="1131749" y="1779639"/>
            <a:ext cx="6743889" cy="409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控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介面是智慧裝置最常見的輸入方式，近年加入能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感應力值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觸控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介面。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與舊有的介面差異是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增加深度座標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的因子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但並非每個裝置都支援感應力值的感應器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因此為舊有智慧裝置開發感壓外殼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</a:t>
            </a:r>
            <a:r>
              <a:rPr lang="en-US" altLang="zh-TW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force-touch cover)</a:t>
            </a:r>
            <a:endParaRPr lang="en-US" altLang="zh-TW" sz="1600" b="1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是一個包覆智慧裝置的感應器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(sensor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，但無法直接應用於感應力值的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觸控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介面，因為要區分力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觸碰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(force touch)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和一般觸碰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(general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touch)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的深度力值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因此研究中通過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使用者經</a:t>
            </a:r>
            <a:r>
              <a:rPr lang="zh-TW" altLang="en-US" sz="1600" b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驗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來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區隔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使用者在一般觸碰與力觸碰的力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與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時間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並應用於開發出的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endParaRPr lang="en-US" altLang="zh-TW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sp>
        <p:nvSpPr>
          <p:cNvPr id="1828" name="Google Shape;1828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Introduction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131749" y="1779639"/>
            <a:ext cx="6373951" cy="409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智慧裝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置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的主要輸入方式是觸控介面，控制方法例如單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點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、長按、縮放等等，透過</a:t>
            </a:r>
            <a:r>
              <a:rPr lang="en-US" altLang="zh-TW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X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座標與</a:t>
            </a:r>
            <a:r>
              <a:rPr lang="en-US" altLang="zh-TW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Y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座標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組成的唯一位置訊息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(location information 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來下指令，例如點選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、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放大、縮小、移動。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而最新的感壓觸控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(Force-touch)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或稱三維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(3D)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觸控技術，增加使用者的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觸碰深度，</a:t>
            </a:r>
            <a:r>
              <a:rPr lang="en-US" altLang="zh-TW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Z</a:t>
            </a:r>
            <a:r>
              <a:rPr lang="zh-TW" altLang="en-US" sz="1600" b="1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座標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作為輸入座標，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Z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座標由螢幕上的加壓感應器運算，是高級的三重輸入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I/O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方法。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Introduction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131749" y="1779638"/>
            <a:ext cx="6743889" cy="440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目前常見具有感壓觸控介面的裝置有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iPhone 6S, iPhone 7, iPhone 8, Apple Watch,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MacBook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和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Huawei 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Mate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S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但先前發布的智慧裝置沒有配備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加壓感應器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，因此無法使用感壓觸控，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但可透過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裝載量測力值的輔具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來做使用</a:t>
            </a:r>
            <a:endParaRPr lang="en-US" altLang="zh-TW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測量力值的方法：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一、在儀器底部添加加壓感測器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二、是根據按壓時，螢幕的彎曲值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本研究選取的是第一種方法，因為第二種方法必須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在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裝置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內部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添加感測器，需在設備設計時就加入，無法後期加入。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13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Introduction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131749" y="1779639"/>
            <a:ext cx="6743889" cy="409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感壓觸控需區分出一般觸控與力觸控的範圍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蘋果公司的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iPhone 6S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、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iPhone 7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將兩者區分為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彈出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(pop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、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窺見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(peek)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endParaRPr lang="en-US" altLang="zh-TW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作用的力值以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為分界，是該感測器可以量測的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(1/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最大值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)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當量測量小於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，辨識為一般觸控；大於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，辨識為力觸控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這個值並非參考使用者在使用感應觸控時所按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壓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的值，使用者須透過學習、記憶，辨識出特定的力值後做出指令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此外還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應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考慮使用者觸碰到設備螢幕到產生力值所需的時間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感壓觸控由手指碰觸的位置與觸碰後施加壓力，兩個過程組成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因此須找出觸控力道強度與施力的時間，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做為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參數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1514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Related work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lnSpc>
                <a:spcPct val="150000"/>
              </a:lnSpc>
              <a:buNone/>
            </a:pPr>
            <a:r>
              <a:rPr lang="zh-TW" altLang="en-US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蘋果公司開發的</a:t>
            </a:r>
            <a:r>
              <a:rPr lang="en-US" altLang="zh-TW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MacBook</a:t>
            </a:r>
            <a:r>
              <a:rPr lang="zh-TW" altLang="en-US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和</a:t>
            </a:r>
            <a:r>
              <a:rPr lang="en-US" altLang="zh-TW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Apple </a:t>
            </a: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Watch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使用的是裝置內的壓力感測器</a:t>
            </a:r>
            <a:endParaRPr lang="en-US" altLang="zh-TW" sz="16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63500" indent="0">
              <a:lnSpc>
                <a:spcPct val="150000"/>
              </a:lnSpc>
              <a:buNone/>
            </a:pP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先前的研究提出</a:t>
            </a: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FAS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FSR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等方法量測螢幕受壓的值。</a:t>
            </a:r>
            <a:endParaRPr lang="en-US" altLang="zh-TW" sz="16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63500" indent="0">
              <a:lnSpc>
                <a:spcPct val="150000"/>
              </a:lnSpc>
              <a:buNone/>
            </a:pP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FAS</a:t>
            </a:r>
            <a:r>
              <a:rPr lang="en-US" altLang="zh-TW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(</a:t>
            </a:r>
            <a:r>
              <a:rPr lang="zh-TW" altLang="en-US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使用加速度感測器估計壓力</a:t>
            </a:r>
            <a:r>
              <a:rPr lang="en-US" altLang="zh-TW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</a:t>
            </a:r>
            <a:r>
              <a:rPr lang="zh-TW" altLang="en-US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透過在接觸螢幕強壓力與弱壓力間的差異來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測量，只能得出相對應的力度而非精準測量的值</a:t>
            </a:r>
            <a:endParaRPr lang="en-US" altLang="zh-TW" sz="16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63500" indent="0">
              <a:lnSpc>
                <a:spcPct val="150000"/>
              </a:lnSpc>
              <a:buNone/>
            </a:pPr>
            <a:r>
              <a:rPr lang="en-US" altLang="zh-TW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FSR(</a:t>
            </a:r>
            <a:r>
              <a:rPr lang="zh-TW" altLang="en-US" sz="1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力感應電阻</a:t>
            </a: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)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是透過辨識按壓裝置的力度來量測當下的壓力值</a:t>
            </a:r>
            <a:endParaRPr lang="en-US" altLang="zh-TW" sz="16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63500" indent="0">
              <a:lnSpc>
                <a:spcPct val="150000"/>
              </a:lnSpc>
              <a:buNone/>
            </a:pP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因此使用</a:t>
            </a:r>
            <a:r>
              <a:rPr lang="en-US" altLang="zh-TW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FSR</a:t>
            </a:r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進行設備開發</a:t>
            </a:r>
            <a:endParaRPr lang="en-US" altLang="zh-TW" sz="16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87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Development of force-touch cover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131749" y="1408164"/>
            <a:ext cx="6743889" cy="409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u="sng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r>
              <a:rPr lang="zh-TW" altLang="en-US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設計與操作方法</a:t>
            </a:r>
            <a:endParaRPr lang="en-US" altLang="zh-TW" sz="1600" u="sng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感壓觸控介面優於一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般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觸控介面是因為當在二維空間顯示大量訊息時，觸控介面需要重疊窗口或使用訊息圖標，且二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維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空間不直觀，使用者難以維護操作任務。</a:t>
            </a:r>
            <a:endParaRPr lang="en-US" altLang="zh-TW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感壓外殼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裝載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5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個壓力感測器，通過藍芽傳送測量值，使用十六進制，感測器能測量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50~500g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的力值。模板是以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LG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G2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外型尺寸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。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根據靜力學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(theory of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statics)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總力等於螢幕上力的加總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83" y="4561464"/>
            <a:ext cx="4762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ournals.sagepub.com/na101/home/literatum/publisher/sage/journals/content/dsna/2018/dsna_14_4/1550147718767794/20180406/images/large/10.1177_1550147718767794-tabl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2" y="5108494"/>
            <a:ext cx="8809235" cy="15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8535" y="3953554"/>
            <a:ext cx="1197615" cy="7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Development of force-touch cover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131750" y="1358803"/>
            <a:ext cx="7193279" cy="409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通過螢幕位置測量</a:t>
            </a:r>
            <a:r>
              <a:rPr lang="zh-TW" altLang="en-US" sz="1600" u="sng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力</a:t>
            </a:r>
            <a:r>
              <a:rPr lang="zh-TW" altLang="en-US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</a:t>
            </a:r>
            <a:endParaRPr lang="en-US" altLang="zh-TW" sz="1600" u="sng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force-touch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cover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的五個感測器能測量在螢幕中按壓每個位置的力值與時間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值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通過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每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個感測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器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壓力的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平均值計算重量的平均誤差邊際（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mean margin error 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,ME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）和穩定接收時間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（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stabilized receiving time ,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SRT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）。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如果按壓的力值過小，容易測量不到；按壓的力值大則容易產生誤差，但較易接收。在力值超過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200g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時能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穩定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皆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收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而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SRT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最高為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300ms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pic>
        <p:nvPicPr>
          <p:cNvPr id="2050" name="Picture 2" descr="http://journals.sagepub.com/na101/home/literatum/publisher/sage/journals/content/dsna/2018/dsna_14_4/1550147718767794/20180406/images/large/10.1177_1550147718767794-table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4" y="4323049"/>
            <a:ext cx="5515800" cy="2476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86500" y="4642899"/>
            <a:ext cx="2562225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但這個值不能當做區分一般觸控與力觸控的閾值</a:t>
            </a:r>
            <a:r>
              <a:rPr lang="en-US" altLang="zh-TW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(threshold</a:t>
            </a:r>
            <a:r>
              <a:rPr lang="zh-TW" altLang="en-US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 </a:t>
            </a:r>
            <a:r>
              <a:rPr lang="en-US" altLang="zh-TW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value)</a:t>
            </a:r>
            <a:endParaRPr lang="zh-TW" altLang="en-US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應該是在基於穩定的力值與時間去調整使用的參數</a:t>
            </a:r>
          </a:p>
        </p:txBody>
      </p:sp>
    </p:spTree>
    <p:extLst>
      <p:ext uri="{BB962C8B-B14F-4D97-AF65-F5344CB8AC3E}">
        <p14:creationId xmlns:p14="http://schemas.microsoft.com/office/powerpoint/2010/main" val="22836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824;p14"/>
          <p:cNvSpPr txBox="1">
            <a:spLocks/>
          </p:cNvSpPr>
          <p:nvPr/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Separation of force touch by user experiment</a:t>
            </a:r>
          </a:p>
        </p:txBody>
      </p:sp>
      <p:sp>
        <p:nvSpPr>
          <p:cNvPr id="14" name="Google Shape;1827;p14"/>
          <p:cNvSpPr txBox="1"/>
          <p:nvPr/>
        </p:nvSpPr>
        <p:spPr>
          <a:xfrm>
            <a:off x="1028700" y="1779638"/>
            <a:ext cx="5016993" cy="462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u="sng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Experiments method </a:t>
            </a:r>
            <a:endParaRPr lang="en-US" altLang="zh-TW" sz="1600" u="sng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22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名受測者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11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名男性和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11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名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女性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平均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年齡</a:t>
            </a:r>
            <a:r>
              <a:rPr lang="en-US" altLang="zh-TW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26.14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歲，標準差</a:t>
            </a:r>
            <a:r>
              <a:rPr lang="en-US" altLang="zh-TW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2.09</a:t>
            </a: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n-US" altLang="zh-TW" sz="1600" u="sng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Experiments procedure</a:t>
            </a:r>
            <a:endParaRPr lang="en-US" altLang="zh-TW" sz="1600" u="sng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在螢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幕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中會出現一個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灰色按鈕</a:t>
            </a:r>
            <a:r>
              <a:rPr lang="en-US" altLang="zh-TW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(Next)</a:t>
            </a:r>
            <a:endParaRPr lang="en-US" altLang="zh-TW" sz="1600" b="1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與一行</a:t>
            </a:r>
            <a:r>
              <a:rPr lang="zh-TW" altLang="en-US" sz="1600" b="1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當前按壓次數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的字串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按壓灰色按紐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時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，按鈕會變成藍色做為視覺回饋</a:t>
            </a:r>
            <a:endParaRPr lang="en-US" altLang="zh-TW" sz="1600" dirty="0" smtClean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受測者</a:t>
            </a:r>
            <a:r>
              <a:rPr lang="zh-TW" altLang="en-US" sz="1600" dirty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分別</a:t>
            </a:r>
            <a:r>
              <a:rPr lang="zh-TW" altLang="en-US" sz="1600" dirty="0" smtClean="0">
                <a:solidFill>
                  <a:srgbClr val="2C3E5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Merriweather"/>
                <a:sym typeface="Merriweather"/>
              </a:rPr>
              <a:t>執行十個一般觸控與力觸控的任務</a:t>
            </a:r>
            <a:endParaRPr lang="zh-TW" altLang="en-US" sz="1600" dirty="0">
              <a:solidFill>
                <a:srgbClr val="2C3E5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Merriweather"/>
              <a:sym typeface="Merriweather"/>
            </a:endParaRPr>
          </a:p>
        </p:txBody>
      </p:sp>
      <p:pic>
        <p:nvPicPr>
          <p:cNvPr id="3074" name="Picture 2" descr="http://journals.sagepub.com/na101/home/literatum/publisher/sage/journals/content/dsna/2018/dsna_14_4/1550147718767794/20180406/images/large/10.1177_1550147718767794-fig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93" y="1824927"/>
            <a:ext cx="2606618" cy="457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7048500" y="2028825"/>
            <a:ext cx="600075" cy="314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dirty="0" smtClean="0"/>
              <a:t>NEXT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0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1687</Words>
  <Application>Microsoft Office PowerPoint</Application>
  <PresentationFormat>如螢幕大小 (4:3)</PresentationFormat>
  <Paragraphs>97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Merriweather</vt:lpstr>
      <vt:lpstr>新細明體</vt:lpstr>
      <vt:lpstr>Arial</vt:lpstr>
      <vt:lpstr>微軟正黑體 Light</vt:lpstr>
      <vt:lpstr>Times New Roman</vt:lpstr>
      <vt:lpstr>Agency FB</vt:lpstr>
      <vt:lpstr>Amatic SC</vt:lpstr>
      <vt:lpstr>Nathaniel template</vt:lpstr>
      <vt:lpstr>基於使用者經驗的感壓觸控測量方法 Force-touch measurement methodology  based on user experience</vt:lpstr>
      <vt:lpstr>Abstract</vt:lpstr>
      <vt:lpstr>PowerPoint 簡報</vt:lpstr>
      <vt:lpstr>PowerPoint 簡報</vt:lpstr>
      <vt:lpstr>PowerPoint 簡報</vt:lpstr>
      <vt:lpstr>Related work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基於使用者體驗的Force-touch測量方法 Force-touch measurement methodology  based on user experience</dc:title>
  <cp:lastModifiedBy>USER</cp:lastModifiedBy>
  <cp:revision>42</cp:revision>
  <dcterms:modified xsi:type="dcterms:W3CDTF">2018-10-12T02:16:20Z</dcterms:modified>
</cp:coreProperties>
</file>